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601200" cy="12801600" type="A3"/>
  <p:notesSz cx="6858000" cy="9144000"/>
  <p:defaultTextStyle>
    <a:defPPr>
      <a:defRPr lang="fr-FR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032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48" d="100"/>
          <a:sy n="48" d="100"/>
        </p:scale>
        <p:origin x="-2454" y="-6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20090" y="3976796"/>
            <a:ext cx="8161020" cy="2744046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40180" y="7254240"/>
            <a:ext cx="672084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8312-7322-4CEE-BA06-E56551D75616}" type="datetimeFigureOut">
              <a:rPr lang="fr-FR" smtClean="0"/>
              <a:t>07/02/2019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54B-6535-4FD9-BAB7-42C99D5B45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9568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8312-7322-4CEE-BA06-E56551D75616}" type="datetimeFigureOut">
              <a:rPr lang="fr-FR" smtClean="0"/>
              <a:t>07/02/2019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54B-6535-4FD9-BAB7-42C99D5B45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490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220652" y="684531"/>
            <a:ext cx="1620203" cy="1456182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60046" y="684531"/>
            <a:ext cx="4700588" cy="1456182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8312-7322-4CEE-BA06-E56551D75616}" type="datetimeFigureOut">
              <a:rPr lang="fr-FR" smtClean="0"/>
              <a:t>07/02/2019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54B-6535-4FD9-BAB7-42C99D5B45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9899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8312-7322-4CEE-BA06-E56551D75616}" type="datetimeFigureOut">
              <a:rPr lang="fr-FR" smtClean="0"/>
              <a:t>07/02/2019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54B-6535-4FD9-BAB7-42C99D5B45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2000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8429" y="8226214"/>
            <a:ext cx="8161020" cy="2542540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58429" y="5425866"/>
            <a:ext cx="8161020" cy="280034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8312-7322-4CEE-BA06-E56551D75616}" type="datetimeFigureOut">
              <a:rPr lang="fr-FR" smtClean="0"/>
              <a:t>07/02/2019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54B-6535-4FD9-BAB7-42C99D5B45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4601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60046" y="3982721"/>
            <a:ext cx="3160395" cy="11263631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680461" y="3982721"/>
            <a:ext cx="3160395" cy="11263631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8312-7322-4CEE-BA06-E56551D75616}" type="datetimeFigureOut">
              <a:rPr lang="fr-FR" smtClean="0"/>
              <a:t>07/02/2019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54B-6535-4FD9-BAB7-42C99D5B45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7981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80061" y="2865544"/>
            <a:ext cx="4242197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0061" y="4059766"/>
            <a:ext cx="4242197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877278" y="2865544"/>
            <a:ext cx="4243863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877278" y="4059766"/>
            <a:ext cx="4243863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8312-7322-4CEE-BA06-E56551D75616}" type="datetimeFigureOut">
              <a:rPr lang="fr-FR" smtClean="0"/>
              <a:t>07/02/2019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54B-6535-4FD9-BAB7-42C99D5B45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8551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8312-7322-4CEE-BA06-E56551D75616}" type="datetimeFigureOut">
              <a:rPr lang="fr-FR" smtClean="0"/>
              <a:t>07/02/2019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54B-6535-4FD9-BAB7-42C99D5B45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8827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8312-7322-4CEE-BA06-E56551D75616}" type="datetimeFigureOut">
              <a:rPr lang="fr-FR" smtClean="0"/>
              <a:t>07/02/2019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54B-6535-4FD9-BAB7-42C99D5B45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2618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0061" y="509694"/>
            <a:ext cx="3158729" cy="216916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53803" y="509695"/>
            <a:ext cx="5367338" cy="10925811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80061" y="2678855"/>
            <a:ext cx="3158729" cy="8756651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8312-7322-4CEE-BA06-E56551D75616}" type="datetimeFigureOut">
              <a:rPr lang="fr-FR" smtClean="0"/>
              <a:t>07/02/2019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54B-6535-4FD9-BAB7-42C99D5B45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590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81902" y="8961121"/>
            <a:ext cx="5760720" cy="1057911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81902" y="1143846"/>
            <a:ext cx="5760720" cy="768096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81902" y="10019032"/>
            <a:ext cx="5760720" cy="1502409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8312-7322-4CEE-BA06-E56551D75616}" type="datetimeFigureOut">
              <a:rPr lang="fr-FR" smtClean="0"/>
              <a:t>07/02/2019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54B-6535-4FD9-BAB7-42C99D5B45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7141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80060" y="2987042"/>
            <a:ext cx="8641080" cy="8448464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80060" y="11865188"/>
            <a:ext cx="2240280" cy="681566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38312-7322-4CEE-BA06-E56551D75616}" type="datetimeFigureOut">
              <a:rPr lang="fr-FR" smtClean="0"/>
              <a:t>07/02/2019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280410" y="11865188"/>
            <a:ext cx="3040380" cy="681566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80860" y="11865188"/>
            <a:ext cx="2240280" cy="681566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F454B-6535-4FD9-BAB7-42C99D5B45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5948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11982" y="2224336"/>
            <a:ext cx="6048672" cy="1584176"/>
          </a:xfrm>
          <a:noFill/>
          <a:ln/>
          <a:effectLst>
            <a:softEdge rad="3175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r-FR" sz="9300" b="1" spc="3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EN CONCERT</a:t>
            </a:r>
            <a:endParaRPr lang="fr-FR" spc="1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r-FR" spc="1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ENTRÉE GRATUITE</a:t>
            </a:r>
          </a:p>
        </p:txBody>
      </p:sp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0" y="-7912"/>
            <a:ext cx="9601200" cy="1929759"/>
          </a:xfrm>
          <a:prstGeom prst="rect">
            <a:avLst/>
          </a:prstGeom>
          <a:gradFill flip="none" rotWithShape="1">
            <a:gsLst>
              <a:gs pos="32000">
                <a:schemeClr val="accent2">
                  <a:lumMod val="0"/>
                  <a:lumOff val="100000"/>
                </a:schemeClr>
              </a:gs>
              <a:gs pos="70000">
                <a:srgbClr val="CA9B9A"/>
              </a:gs>
              <a:gs pos="100000">
                <a:schemeClr val="accent2">
                  <a:lumMod val="75000"/>
                </a:schemeClr>
              </a:gs>
              <a:gs pos="92000">
                <a:schemeClr val="accent2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2700"/>
          </a:effec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tabLst>
                <a:tab pos="1793875" algn="l"/>
              </a:tabLst>
            </a:pPr>
            <a:r>
              <a:rPr lang="fr-FR" sz="5600" b="1" spc="300" dirty="0">
                <a:ln w="9000" cmpd="sng">
                  <a:noFill/>
                  <a:prstDash val="solid"/>
                </a:ln>
                <a:effectLst/>
                <a:latin typeface="Arial Rounded MT Bold" panose="020F0704030504030204" pitchFamily="34" charset="0"/>
              </a:rPr>
              <a:t>Ensemble Polyphonique</a:t>
            </a:r>
          </a:p>
          <a:p>
            <a:pPr>
              <a:spcBef>
                <a:spcPts val="600"/>
              </a:spcBef>
              <a:tabLst>
                <a:tab pos="1793875" algn="l"/>
              </a:tabLst>
            </a:pPr>
            <a:r>
              <a:rPr lang="fr-FR" sz="5600" b="1" spc="300" dirty="0">
                <a:ln w="9000" cmpd="sng">
                  <a:noFill/>
                  <a:prstDash val="solid"/>
                </a:ln>
                <a:effectLst/>
                <a:latin typeface="Arial Rounded MT Bold" panose="020F0704030504030204" pitchFamily="34" charset="0"/>
              </a:rPr>
              <a:t>des Bauges</a:t>
            </a:r>
          </a:p>
        </p:txBody>
      </p:sp>
      <p:pic>
        <p:nvPicPr>
          <p:cNvPr id="6" name="Picture 2" descr="Logo base de loisi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840" y="11657384"/>
            <a:ext cx="697887" cy="941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632" y="11657384"/>
            <a:ext cx="1228473" cy="110897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976" y="11909634"/>
            <a:ext cx="1022931" cy="611846"/>
          </a:xfrm>
          <a:prstGeom prst="rect">
            <a:avLst/>
          </a:prstGeom>
        </p:spPr>
      </p:pic>
      <p:sp>
        <p:nvSpPr>
          <p:cNvPr id="15" name="Sous-titre 2"/>
          <p:cNvSpPr txBox="1">
            <a:spLocks/>
          </p:cNvSpPr>
          <p:nvPr/>
        </p:nvSpPr>
        <p:spPr>
          <a:xfrm>
            <a:off x="222666" y="3952528"/>
            <a:ext cx="9243716" cy="242001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24000"/>
                  <a:lumOff val="76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softEdge rad="838200"/>
          </a:effectLst>
        </p:spPr>
        <p:txBody>
          <a:bodyPr vert="horz" lIns="128016" tIns="64008" rIns="128016" bIns="64008" rtlCol="0">
            <a:noAutofit/>
          </a:bodyPr>
          <a:lstStyle>
            <a:lvl1pPr marL="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fr-FR" sz="4400" b="1" spc="20" dirty="0">
                <a:solidFill>
                  <a:schemeClr val="tx1"/>
                </a:solidFill>
                <a:latin typeface="Arial Rounded MT Bold" panose="020F0704030504030204" pitchFamily="34" charset="0"/>
              </a:rPr>
              <a:t>Dimanche 3 mars 2019, </a:t>
            </a:r>
          </a:p>
          <a:p>
            <a:pPr>
              <a:spcBef>
                <a:spcPts val="600"/>
              </a:spcBef>
            </a:pPr>
            <a:r>
              <a:rPr lang="fr-FR" sz="4400" b="1" spc="20" dirty="0">
                <a:solidFill>
                  <a:schemeClr val="tx1"/>
                </a:solidFill>
                <a:latin typeface="Arial Rounded MT Bold" panose="020F0704030504030204" pitchFamily="34" charset="0"/>
              </a:rPr>
              <a:t>à 18 h 00</a:t>
            </a:r>
          </a:p>
          <a:p>
            <a:pPr>
              <a:spcBef>
                <a:spcPts val="600"/>
              </a:spcBef>
            </a:pPr>
            <a:r>
              <a:rPr lang="fr-FR" sz="4400" b="1" spc="20" dirty="0">
                <a:solidFill>
                  <a:schemeClr val="tx1"/>
                </a:solidFill>
                <a:latin typeface="Arial Rounded MT Bold" panose="020F0704030504030204" pitchFamily="34" charset="0"/>
              </a:rPr>
              <a:t>en l’église de </a:t>
            </a:r>
            <a:r>
              <a:rPr lang="fr-FR" sz="4400" b="1" spc="2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Aillon</a:t>
            </a:r>
            <a:r>
              <a:rPr lang="fr-FR" sz="4400" b="1" spc="20" dirty="0">
                <a:solidFill>
                  <a:schemeClr val="tx1"/>
                </a:solidFill>
                <a:latin typeface="Arial Rounded MT Bold" panose="020F0704030504030204" pitchFamily="34" charset="0"/>
              </a:rPr>
              <a:t>-</a:t>
            </a:r>
            <a:r>
              <a:rPr lang="fr-FR" sz="4400" b="1" spc="2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le-Jeune</a:t>
            </a:r>
            <a:endParaRPr lang="fr-FR" sz="4400" b="1" spc="2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09528" y="6491817"/>
            <a:ext cx="8982144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3100" b="1" dirty="0">
                <a:latin typeface="Trebuchet MS" panose="020B0603020202020204" pitchFamily="34" charset="0"/>
                <a:cs typeface="Arial" panose="020B0604020202020204" pitchFamily="34" charset="0"/>
              </a:rPr>
              <a:t>Extraits chœurs d’opéras, chants russes, negro spirituals, musique sacrée, Carmina </a:t>
            </a:r>
            <a:r>
              <a:rPr lang="fr-FR" sz="3100" b="1" dirty="0" err="1">
                <a:latin typeface="Trebuchet MS" panose="020B0603020202020204" pitchFamily="34" charset="0"/>
                <a:cs typeface="Arial" panose="020B0604020202020204" pitchFamily="34" charset="0"/>
              </a:rPr>
              <a:t>Burana</a:t>
            </a:r>
            <a:r>
              <a:rPr lang="fr-FR" sz="3100" b="1" dirty="0">
                <a:latin typeface="Trebuchet MS" panose="020B0603020202020204" pitchFamily="34" charset="0"/>
                <a:cs typeface="Arial" panose="020B0604020202020204" pitchFamily="34" charset="0"/>
              </a:rPr>
              <a:t>…</a:t>
            </a:r>
          </a:p>
          <a:p>
            <a:pPr>
              <a:spcBef>
                <a:spcPts val="600"/>
              </a:spcBef>
            </a:pPr>
            <a:r>
              <a:rPr lang="fr-FR" sz="2800" spc="120" dirty="0">
                <a:latin typeface="Trebuchet MS" panose="020B0603020202020204" pitchFamily="34" charset="0"/>
                <a:cs typeface="Arial" panose="020B0604020202020204" pitchFamily="34" charset="0"/>
              </a:rPr>
              <a:t>Accompagnement</a:t>
            </a:r>
            <a:r>
              <a:rPr lang="fr-FR" sz="2800" spc="100" dirty="0">
                <a:latin typeface="Trebuchet MS" panose="020B0603020202020204" pitchFamily="34" charset="0"/>
                <a:cs typeface="Arial" panose="020B0604020202020204" pitchFamily="34" charset="0"/>
              </a:rPr>
              <a:t> au </a:t>
            </a:r>
            <a:r>
              <a:rPr lang="fr-FR" sz="2800" dirty="0">
                <a:latin typeface="Trebuchet MS" panose="020B0603020202020204" pitchFamily="34" charset="0"/>
                <a:cs typeface="Arial" panose="020B0604020202020204" pitchFamily="34" charset="0"/>
              </a:rPr>
              <a:t>piano, violon, </a:t>
            </a:r>
            <a:r>
              <a:rPr lang="fr-FR" sz="2800" dirty="0" err="1">
                <a:latin typeface="Trebuchet MS" panose="020B0603020202020204" pitchFamily="34" charset="0"/>
                <a:cs typeface="Arial" panose="020B0604020202020204" pitchFamily="34" charset="0"/>
              </a:rPr>
              <a:t>jumbee</a:t>
            </a:r>
            <a:r>
              <a:rPr lang="fr-FR" sz="2800" dirty="0">
                <a:latin typeface="Trebuchet MS" panose="020B0603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560" y="11801400"/>
            <a:ext cx="762000" cy="70205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7608912" y="11288052"/>
            <a:ext cx="1951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solidFill>
                  <a:schemeClr val="accent2">
                    <a:lumMod val="7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Nos partenaires</a:t>
            </a:r>
            <a:endParaRPr lang="fr-FR" sz="1800" dirty="0">
              <a:solidFill>
                <a:schemeClr val="accent2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xmlns="" id="{BDC4A11E-C43E-42E1-B695-70A2833094E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5" b="19930"/>
          <a:stretch/>
        </p:blipFill>
        <p:spPr>
          <a:xfrm>
            <a:off x="222666" y="8233908"/>
            <a:ext cx="9243717" cy="3060000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52" y="11226605"/>
            <a:ext cx="2918164" cy="1510899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93622842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46</Words>
  <Application>Microsoft Office PowerPoint</Application>
  <PresentationFormat>A3 (297 x 420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Ensemble Polyphonique des Bauges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Ensemble Polyphonique des Bauges</dc:title>
  <dc:creator>Mollet</dc:creator>
  <cp:lastModifiedBy>Mollet</cp:lastModifiedBy>
  <cp:revision>17</cp:revision>
  <dcterms:created xsi:type="dcterms:W3CDTF">2019-01-20T14:50:03Z</dcterms:created>
  <dcterms:modified xsi:type="dcterms:W3CDTF">2019-02-07T12:38:38Z</dcterms:modified>
</cp:coreProperties>
</file>